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8" r:id="rId3"/>
    <p:sldId id="259" r:id="rId4"/>
    <p:sldId id="256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A0B-EE8D-45C0-B70D-8709835F17AF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60C5-4769-4EFA-B002-B04C7FCFDF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15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1758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0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 dirty="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dirty="0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562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07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33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36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6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14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99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83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75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260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>
                <a:solidFill>
                  <a:srgbClr val="FFFFFF"/>
                </a:solidFill>
                <a:ea typeface="Calibri"/>
              </a:rPr>
              <a:t>Rapid Response Teams Training</a:t>
            </a: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 dirty="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dirty="0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8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4702314"/>
            <a:ext cx="9144000" cy="685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hangingPunct="1"/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A2.1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Rôle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des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membres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de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l’EIR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3119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Durée : 45-60 min</a:t>
            </a:r>
          </a:p>
          <a:p>
            <a:endParaRPr lang="en-GB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39752" y="86767"/>
            <a:ext cx="679488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 </a:t>
            </a:r>
          </a:p>
          <a:p>
            <a:pPr algn="r"/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0ED3EE-C700-40C0-974A-7F41D04B1FAC}"/>
              </a:ext>
            </a:extLst>
          </p:cNvPr>
          <p:cNvSpPr txBox="1"/>
          <p:nvPr/>
        </p:nvSpPr>
        <p:spPr>
          <a:xfrm>
            <a:off x="0" y="6474023"/>
            <a:ext cx="1807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avril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32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Objectifs d'apprentissage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305800" cy="3285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la fin de cet exercice, vous devriez être en mesure:</a:t>
            </a:r>
          </a:p>
          <a:p>
            <a:pPr algn="just">
              <a:lnSpc>
                <a:spcPts val="2700"/>
              </a:lnSpc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décrire la composition d'une équipe d'intervention rapide (EIR).</a:t>
            </a:r>
          </a:p>
          <a:p>
            <a:pPr lvl="0"/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D’expliquer le rôle spécifique de chaque membre de l'EIR.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2700"/>
              </a:lnSpc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3638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762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Instructions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13795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Chaque groupe reçoit une série de bandes de papier où sont écrites les tâches devant être réalisées par les membres de l’EIR.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groupes devront: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établir la liste des professionnels constituant habituellement une EIR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associer chacune des tâches au membre de l’EIR qui en est responsable, en la collant les bandes de papier sur un tableau à 2 colonnes (voir diapositive suivante).</a:t>
            </a:r>
            <a:br>
              <a:rPr lang="fr-FR" sz="2400" dirty="0"/>
            </a:br>
            <a:endParaRPr lang="fr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Rôle des membres de l’EIR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822585"/>
              </p:ext>
            </p:extLst>
          </p:nvPr>
        </p:nvGraphicFramePr>
        <p:xfrm>
          <a:off x="609600" y="1524000"/>
          <a:ext cx="7620000" cy="4118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69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Membres/Fonctions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Tâches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69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Membre de l'EIR               (par exemple clinicien, épidémiologiste…)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Coller les tâches ici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8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69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Membre de l'EIR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69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Membre de l'EIR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96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60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341</Words>
  <Application>Microsoft Office PowerPoint</Application>
  <PresentationFormat>On-screen Show (4:3)</PresentationFormat>
  <Paragraphs>42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Times New Roman</vt:lpstr>
      <vt:lpstr>Office Theme</vt:lpstr>
      <vt:lpstr>RC 59 Template EN</vt:lpstr>
      <vt:lpstr>PowerPoint Presentation</vt:lpstr>
      <vt:lpstr>Objectifs d'apprentissage</vt:lpstr>
      <vt:lpstr>Instructions</vt:lpstr>
      <vt:lpstr>Rôle des membres de l’EIR</vt:lpstr>
      <vt:lpstr>Clause de non-responsabilité</vt:lpstr>
      <vt:lpstr>Merci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X (RRT)  Sub - Activity z. National Disaster Coordination Structure and Mechanism: Exercise</dc:title>
  <dc:creator>MUITA, Martin</dc:creator>
  <cp:lastModifiedBy>GOMEZ, Paula</cp:lastModifiedBy>
  <cp:revision>28</cp:revision>
  <dcterms:created xsi:type="dcterms:W3CDTF">2006-08-16T00:00:00Z</dcterms:created>
  <dcterms:modified xsi:type="dcterms:W3CDTF">2018-06-13T13:23:17Z</dcterms:modified>
</cp:coreProperties>
</file>